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79" r:id="rId3"/>
    <p:sldId id="25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9866" autoAdjust="0"/>
  </p:normalViewPr>
  <p:slideViewPr>
    <p:cSldViewPr>
      <p:cViewPr varScale="1">
        <p:scale>
          <a:sx n="98" d="100"/>
          <a:sy n="98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36D9C-FAF3-4612-91CB-F7E380C18DD2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3DAB-EA93-47D8-90BF-9CB708E794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7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272F-65BE-41CB-B2A8-1F18F76C0F09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9E33-636D-4378-903B-2F0C50BB73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500438"/>
            <a:ext cx="7772400" cy="226853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Recursos de información en Deportes</a:t>
            </a:r>
            <a:br>
              <a:rPr lang="es-ES" dirty="0" smtClean="0"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latin typeface="Calibri" pitchFamily="34" charset="0"/>
                <a:cs typeface="Calibri" pitchFamily="34" charset="0"/>
              </a:rPr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1928825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UMH. </a:t>
            </a:r>
            <a:r>
              <a:rPr lang="es-E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Master</a:t>
            </a:r>
            <a:r>
              <a:rPr lang="es-E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Universitario en Rendimiento Deportivo y Salud</a:t>
            </a:r>
            <a:br>
              <a:rPr lang="es-E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3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Curso 2012-2013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Resultados: podemos seguir acotando (año, tipo de documento, área temática …)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644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Acceso al </a:t>
            </a:r>
            <a:r>
              <a:rPr lang="es-ES" u="sng" dirty="0" smtClean="0"/>
              <a:t>texto completo </a:t>
            </a:r>
            <a:r>
              <a:rPr lang="es-ES" dirty="0" smtClean="0"/>
              <a:t>/</a:t>
            </a:r>
            <a:r>
              <a:rPr lang="es-ES" u="sng" dirty="0" smtClean="0"/>
              <a:t>resúmenes</a:t>
            </a:r>
            <a:r>
              <a:rPr lang="es-ES" dirty="0" smtClean="0"/>
              <a:t>. Envío de resultados, alertas</a:t>
            </a:r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123728" y="548680"/>
            <a:ext cx="144016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>
            <a:off x="2555776" y="629980"/>
            <a:ext cx="936104" cy="4239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1"/>
            <a:ext cx="8568952" cy="58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Texto completo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98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PsycoInfo</a:t>
            </a:r>
            <a:r>
              <a:rPr lang="es-ES" dirty="0" smtClean="0"/>
              <a:t>: búsqueda por palabra clave, acotando años y por texto completo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8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Resultados:  exportarlos, guardarlos, visualizarlos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391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Gracias por vuestra atención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Biblioteca de la UMH. Campus de Elche</a:t>
            </a:r>
          </a:p>
          <a:p>
            <a:pPr algn="r"/>
            <a:r>
              <a:rPr lang="es-ES" smtClean="0"/>
              <a:t>Curso 2012-2013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14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BASES DE DATOS</a:t>
            </a:r>
            <a:endParaRPr lang="es-ES" dirty="0"/>
          </a:p>
        </p:txBody>
      </p:sp>
      <p:pic>
        <p:nvPicPr>
          <p:cNvPr id="4" name="3 Marcador de contenido" descr="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3766" y="2420888"/>
            <a:ext cx="3272234" cy="2699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560840" cy="47525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43726" cy="57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 rot="16200000" flipH="1">
            <a:off x="719572" y="1880828"/>
            <a:ext cx="273630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2339752" y="357301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971600" y="4046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ACCESO: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2928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Acceso también desde Biblioteca Digital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539552" y="3356992"/>
            <a:ext cx="1152128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93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Elegir la base de datos y la plataforma de nuestro interés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064896" cy="364996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dirty="0" smtClean="0"/>
              <a:t>Base de datos				Plataformas	</a:t>
            </a:r>
          </a:p>
          <a:p>
            <a:pPr algn="l"/>
            <a:r>
              <a:rPr lang="es-ES" dirty="0" smtClean="0"/>
              <a:t>IME					CSIC</a:t>
            </a:r>
          </a:p>
          <a:p>
            <a:pPr algn="l"/>
            <a:r>
              <a:rPr lang="es-ES" dirty="0" smtClean="0"/>
              <a:t>ISOC					OVID</a:t>
            </a:r>
          </a:p>
          <a:p>
            <a:pPr algn="l"/>
            <a:r>
              <a:rPr lang="es-ES" dirty="0" smtClean="0"/>
              <a:t>MEDLINE				</a:t>
            </a:r>
            <a:r>
              <a:rPr lang="es-ES" dirty="0" err="1" smtClean="0"/>
              <a:t>Sciverse</a:t>
            </a:r>
            <a:endParaRPr lang="es-ES" dirty="0" smtClean="0"/>
          </a:p>
          <a:p>
            <a:pPr algn="l"/>
            <a:r>
              <a:rPr lang="es-ES" dirty="0" err="1" smtClean="0"/>
              <a:t>PsycoINFO</a:t>
            </a:r>
            <a:r>
              <a:rPr lang="es-ES" dirty="0" smtClean="0"/>
              <a:t>				</a:t>
            </a:r>
            <a:r>
              <a:rPr lang="es-ES" dirty="0" err="1" smtClean="0"/>
              <a:t>ProQuest</a:t>
            </a:r>
            <a:r>
              <a:rPr lang="es-ES" smtClean="0"/>
              <a:t> Central</a:t>
            </a:r>
            <a:endParaRPr lang="es-ES" dirty="0" smtClean="0"/>
          </a:p>
          <a:p>
            <a:pPr algn="l"/>
            <a:r>
              <a:rPr lang="es-ES" dirty="0" err="1" smtClean="0"/>
              <a:t>PSycoDoc</a:t>
            </a:r>
            <a:endParaRPr lang="es-ES" dirty="0" smtClean="0"/>
          </a:p>
          <a:p>
            <a:pPr algn="l"/>
            <a:r>
              <a:rPr lang="es-ES" dirty="0" err="1" smtClean="0"/>
              <a:t>Psyco</a:t>
            </a:r>
            <a:r>
              <a:rPr lang="es-ES" dirty="0" smtClean="0"/>
              <a:t> </a:t>
            </a:r>
            <a:r>
              <a:rPr lang="es-ES" dirty="0" err="1" smtClean="0"/>
              <a:t>Articles</a:t>
            </a:r>
            <a:endParaRPr lang="es-ES" dirty="0" smtClean="0"/>
          </a:p>
          <a:p>
            <a:pPr algn="l"/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Direct</a:t>
            </a:r>
            <a:endParaRPr lang="es-ES" dirty="0" smtClean="0"/>
          </a:p>
          <a:p>
            <a:pPr algn="l"/>
            <a:r>
              <a:rPr lang="es-ES" dirty="0" smtClean="0"/>
              <a:t>SCOPUS</a:t>
            </a:r>
          </a:p>
          <a:p>
            <a:pPr algn="l"/>
            <a:r>
              <a:rPr lang="es-ES" dirty="0" err="1" smtClean="0"/>
              <a:t>Springer</a:t>
            </a:r>
            <a:endParaRPr lang="es-ES" dirty="0" smtClean="0"/>
          </a:p>
          <a:p>
            <a:pPr algn="l"/>
            <a:r>
              <a:rPr lang="es-ES" dirty="0" smtClean="0"/>
              <a:t>ERIC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6397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SCOPUS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734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656184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s-ES" dirty="0" smtClean="0"/>
              <a:t>SCOPUS: a través de </a:t>
            </a:r>
            <a:r>
              <a:rPr lang="es-ES" dirty="0" err="1" smtClean="0"/>
              <a:t>SciverSe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200" dirty="0"/>
              <a:t>Campos </a:t>
            </a:r>
            <a:r>
              <a:rPr lang="es-ES" sz="2200" dirty="0" smtClean="0"/>
              <a:t>temáticos de </a:t>
            </a:r>
            <a:r>
              <a:rPr lang="es-ES" sz="2200" dirty="0" err="1" smtClean="0"/>
              <a:t>Scopus:Ciencias</a:t>
            </a:r>
            <a:r>
              <a:rPr lang="es-ES" sz="2200" dirty="0" smtClean="0"/>
              <a:t> </a:t>
            </a:r>
            <a:r>
              <a:rPr lang="es-ES" sz="2200" dirty="0"/>
              <a:t>Sociales, Psicología, Economía, Ciencias, Medicina </a:t>
            </a:r>
            <a:br>
              <a:rPr lang="es-ES" sz="2200" dirty="0"/>
            </a:br>
            <a:r>
              <a:rPr lang="es-ES" sz="2200" dirty="0"/>
              <a:t>Cobertura cronológica: Desde 1966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848872" cy="32899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b="1" dirty="0"/>
              <a:t>¿Qué es </a:t>
            </a:r>
            <a:r>
              <a:rPr lang="es-ES" b="1" dirty="0" err="1"/>
              <a:t>SciVerse</a:t>
            </a:r>
            <a:r>
              <a:rPr lang="es-ES" b="1" dirty="0"/>
              <a:t> </a:t>
            </a:r>
            <a:r>
              <a:rPr lang="es-ES" b="1" dirty="0" err="1"/>
              <a:t>Scopus</a:t>
            </a:r>
            <a:r>
              <a:rPr lang="es-ES" b="1" dirty="0"/>
              <a:t>?</a:t>
            </a:r>
            <a:endParaRPr lang="es-ES" dirty="0"/>
          </a:p>
          <a:p>
            <a:pPr algn="l"/>
            <a:r>
              <a:rPr lang="es-ES" dirty="0"/>
              <a:t>La base de datos más grande de resúmenes y citas de documentos de investigación revisados por expertos y fuentes web de calidad.</a:t>
            </a:r>
          </a:p>
          <a:p>
            <a:pPr lvl="1" algn="l"/>
            <a:r>
              <a:rPr lang="es-ES" dirty="0"/>
              <a:t>Más de 18.000 títulos de más de 5.000 editores internacionales de todo el mundo.</a:t>
            </a:r>
          </a:p>
          <a:p>
            <a:pPr lvl="1" algn="l"/>
            <a:r>
              <a:rPr lang="es-ES" dirty="0"/>
              <a:t>Más de 43 millones de registros, 23 millones de patentes de 5 oficinas de patentes de todo el mundo.</a:t>
            </a:r>
          </a:p>
          <a:p>
            <a:pPr algn="l"/>
            <a:r>
              <a:rPr lang="es-ES" dirty="0" err="1"/>
              <a:t>Sciverse</a:t>
            </a:r>
            <a:r>
              <a:rPr lang="es-ES" dirty="0"/>
              <a:t> </a:t>
            </a:r>
            <a:r>
              <a:rPr lang="es-ES" dirty="0" err="1"/>
              <a:t>Scopus</a:t>
            </a:r>
            <a:r>
              <a:rPr lang="es-ES" dirty="0"/>
              <a:t> ofrece también una total integración de la web científica en sus resultados de búsqueda con: 435 millones de páginas web científicas.</a:t>
            </a:r>
          </a:p>
        </p:txBody>
      </p:sp>
    </p:spTree>
    <p:extLst>
      <p:ext uri="{BB962C8B-B14F-4D97-AF65-F5344CB8AC3E}">
        <p14:creationId xmlns:p14="http://schemas.microsoft.com/office/powerpoint/2010/main" val="120043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SCOPUS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776864" cy="4680520"/>
          </a:xfrm>
        </p:spPr>
        <p:txBody>
          <a:bodyPr>
            <a:normAutofit fontScale="40000" lnSpcReduction="20000"/>
          </a:bodyPr>
          <a:lstStyle/>
          <a:p>
            <a:r>
              <a:rPr lang="es-ES" b="1" dirty="0"/>
              <a:t>Amplitud de la cobertura a través de las áreas temáticas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Más de 18.500 títulos en </a:t>
            </a:r>
            <a:r>
              <a:rPr lang="es-ES" b="1" dirty="0" err="1"/>
              <a:t>Scopus</a:t>
            </a:r>
            <a:r>
              <a:rPr lang="es-ES" b="1" dirty="0"/>
              <a:t>, que pueden encontrarse en más de un área temática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Ciencias Sociales 6.250</a:t>
            </a:r>
            <a:endParaRPr lang="es-ES" dirty="0"/>
          </a:p>
          <a:p>
            <a:pPr lvl="1"/>
            <a:r>
              <a:rPr lang="es-ES" dirty="0"/>
              <a:t>Psicología</a:t>
            </a:r>
          </a:p>
          <a:p>
            <a:pPr lvl="1"/>
            <a:r>
              <a:rPr lang="es-ES" dirty="0"/>
              <a:t>Economía</a:t>
            </a:r>
          </a:p>
          <a:p>
            <a:pPr lvl="1"/>
            <a:r>
              <a:rPr lang="es-ES" dirty="0"/>
              <a:t>Comercio</a:t>
            </a:r>
          </a:p>
          <a:p>
            <a:pPr lvl="1"/>
            <a:r>
              <a:rPr lang="es-ES" dirty="0"/>
              <a:t>Accidentes y Salud</a:t>
            </a:r>
          </a:p>
          <a:p>
            <a:pPr lvl="1"/>
            <a:r>
              <a:rPr lang="es-ES" dirty="0"/>
              <a:t>etc.,</a:t>
            </a:r>
          </a:p>
          <a:p>
            <a:endParaRPr lang="es-ES" dirty="0"/>
          </a:p>
          <a:p>
            <a:r>
              <a:rPr lang="es-ES" b="1" dirty="0"/>
              <a:t>Ciencias de la Salud 5.950</a:t>
            </a:r>
            <a:endParaRPr lang="es-ES" dirty="0"/>
          </a:p>
          <a:p>
            <a:pPr lvl="3"/>
            <a:r>
              <a:rPr lang="es-ES" dirty="0"/>
              <a:t>(100% </a:t>
            </a:r>
            <a:r>
              <a:rPr lang="es-ES" dirty="0" err="1"/>
              <a:t>Medline</a:t>
            </a:r>
            <a:r>
              <a:rPr lang="es-ES" dirty="0"/>
              <a:t>)</a:t>
            </a:r>
          </a:p>
          <a:p>
            <a:pPr lvl="3"/>
            <a:r>
              <a:rPr lang="es-ES" dirty="0"/>
              <a:t>Enfermería</a:t>
            </a:r>
          </a:p>
          <a:p>
            <a:pPr lvl="3"/>
            <a:r>
              <a:rPr lang="es-ES" dirty="0"/>
              <a:t>Odontología </a:t>
            </a:r>
          </a:p>
          <a:p>
            <a:pPr lvl="3"/>
            <a:r>
              <a:rPr lang="es-ES" dirty="0"/>
              <a:t>etc.,</a:t>
            </a:r>
          </a:p>
          <a:p>
            <a:endParaRPr lang="es-ES" dirty="0"/>
          </a:p>
          <a:p>
            <a:r>
              <a:rPr lang="es-ES" b="1" dirty="0"/>
              <a:t>Ciencias Físicas 5.300</a:t>
            </a:r>
            <a:endParaRPr lang="es-ES" dirty="0"/>
          </a:p>
          <a:p>
            <a:pPr lvl="4"/>
            <a:r>
              <a:rPr lang="es-ES" dirty="0"/>
              <a:t>Química</a:t>
            </a:r>
          </a:p>
          <a:p>
            <a:pPr lvl="4"/>
            <a:r>
              <a:rPr lang="es-ES" dirty="0"/>
              <a:t>Física </a:t>
            </a:r>
          </a:p>
          <a:p>
            <a:pPr lvl="4"/>
            <a:r>
              <a:rPr lang="es-ES" dirty="0"/>
              <a:t>Ingeniería</a:t>
            </a:r>
          </a:p>
          <a:p>
            <a:pPr lvl="4"/>
            <a:r>
              <a:rPr lang="es-ES" dirty="0"/>
              <a:t>etc.,</a:t>
            </a:r>
          </a:p>
          <a:p>
            <a:endParaRPr lang="es-ES" dirty="0"/>
          </a:p>
          <a:p>
            <a:r>
              <a:rPr lang="es-ES" b="1" dirty="0"/>
              <a:t>Ciencias de la Vida 3.700</a:t>
            </a:r>
            <a:endParaRPr lang="es-ES" dirty="0"/>
          </a:p>
          <a:p>
            <a:pPr lvl="5"/>
            <a:r>
              <a:rPr lang="es-ES" dirty="0"/>
              <a:t>Neurociencia</a:t>
            </a:r>
          </a:p>
          <a:p>
            <a:pPr lvl="5"/>
            <a:r>
              <a:rPr lang="es-ES" dirty="0"/>
              <a:t>Farmacología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98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Autofit/>
          </a:bodyPr>
          <a:lstStyle/>
          <a:p>
            <a:pPr algn="l"/>
            <a:r>
              <a:rPr lang="es-ES" sz="1600" b="1" dirty="0"/>
              <a:t>Búsqueda de documentos: 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/>
              <a:t>Es la opción de búsqueda recomendada para la mayor parte de los usuarios</a:t>
            </a:r>
            <a:br>
              <a:rPr lang="es-ES" sz="1600" dirty="0"/>
            </a:br>
            <a:r>
              <a:rPr lang="es-ES" sz="1600" dirty="0"/>
              <a:t>Les permite añadir múltiples términos de búsqueda, elegir un operador booleano</a:t>
            </a:r>
            <a:br>
              <a:rPr lang="es-ES" sz="1600" dirty="0"/>
            </a:br>
            <a:r>
              <a:rPr lang="es-ES" sz="1600" dirty="0" smtClean="0"/>
              <a:t>y </a:t>
            </a:r>
            <a:r>
              <a:rPr lang="es-ES" sz="1600" dirty="0"/>
              <a:t>especificar el campo que se desea buscar.</a:t>
            </a:r>
            <a:br>
              <a:rPr lang="es-ES" sz="1600" dirty="0"/>
            </a:br>
            <a:r>
              <a:rPr lang="es-ES" sz="1600" dirty="0"/>
              <a:t>Les permite delimitar su búsqueda por año de publicación, área temática de la </a:t>
            </a:r>
            <a:br>
              <a:rPr lang="es-ES" sz="1600" dirty="0"/>
            </a:br>
            <a:r>
              <a:rPr lang="es-ES" sz="1600" dirty="0"/>
              <a:t>publicación y/o tipo de documento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088832" cy="3793976"/>
          </a:xfrm>
        </p:spPr>
        <p:txBody>
          <a:bodyPr>
            <a:norm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249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42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270</Words>
  <Application>Microsoft Office PowerPoint</Application>
  <PresentationFormat>Presentación en pantalla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Recursos de información en Deportes  </vt:lpstr>
      <vt:lpstr>BASES DE DATOS</vt:lpstr>
      <vt:lpstr>Presentación de PowerPoint</vt:lpstr>
      <vt:lpstr>Presentación de PowerPoint</vt:lpstr>
      <vt:lpstr>Elegir la base de datos y la plataforma de nuestro interés</vt:lpstr>
      <vt:lpstr>Presentación de PowerPoint</vt:lpstr>
      <vt:lpstr>SCOPUS: a través de SciverSe Campos temáticos de Scopus:Ciencias Sociales, Psicología, Economía, Ciencias, Medicina  Cobertura cronológica: Desde 1966 </vt:lpstr>
      <vt:lpstr>SCOPUS</vt:lpstr>
      <vt:lpstr>Búsqueda de documentos:  Es la opción de búsqueda recomendada para la mayor parte de los usuarios Les permite añadir múltiples términos de búsqueda, elegir un operador booleano y especificar el campo que se desea buscar. Les permite delimitar su búsqueda por año de publicación, área temática de la  publicación y/o tipo de 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vuestra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silvia.martinez</dc:creator>
  <cp:lastModifiedBy>Pastor Clement, Raquel</cp:lastModifiedBy>
  <cp:revision>74</cp:revision>
  <dcterms:created xsi:type="dcterms:W3CDTF">2011-03-30T17:07:02Z</dcterms:created>
  <dcterms:modified xsi:type="dcterms:W3CDTF">2012-10-19T09:29:26Z</dcterms:modified>
</cp:coreProperties>
</file>