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6559" autoAdjust="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57812A-6F76-4ADA-BA80-0A0CAA19F953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1EFAF9-E261-47F6-8496-2827DA3676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CE1A-070B-4077-B807-F54D485BCCDC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4324-43CE-4B5B-8F87-C369EC0E77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0421-3646-4B07-BABF-11F14D0066D9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068B-F80D-4377-9B3C-7F5F660259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E28E-2EE6-4F4B-92D4-2CD40F1C4E4B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F9A9-F4B7-4256-9E3D-EEE545D95C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D314-3CC3-4226-AFBB-3C94917577F9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E632-CBEB-4695-AA1A-A83CFAE3A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FCE3-BD9E-4DEE-9D75-06DB0BE5DF0B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903A-59C7-471F-9960-1B965FEFA5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FFC8-AD80-490B-B974-A68376FBCC3F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9474-34C0-4A61-8ADE-86061D1F38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1D99-5E44-46F2-AF24-2B662273155D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DDE1-FF61-4A8A-970F-F5D6CDA79D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93EB-20E5-4A48-A58F-9973297B4857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040A-8196-4925-BE99-A6A14B21FA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A81E-2D3D-434F-BEB7-62F21BB04C63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9F80-6317-40CA-A444-FAA498A3BF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791D-5D5C-4050-B6BE-D87CA18F06D7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1046-4FA4-41D0-940F-59EC1A7C1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81BF-D466-4245-A67E-16B67EE814A2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BF5-DD85-467D-9309-749490B32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ECA9A-3DFB-4C02-BE1C-7D201DCFCD35}" type="datetimeFigureOut">
              <a:rPr lang="es-ES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01E8F8-864C-4A5A-89E3-4F952D6042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Título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1571625"/>
          </a:xfrm>
        </p:spPr>
        <p:txBody>
          <a:bodyPr/>
          <a:lstStyle/>
          <a:p>
            <a:pPr algn="r"/>
            <a:r>
              <a:rPr lang="es-ES" sz="3200" smtClean="0"/>
              <a:t>Master Universitario en Rendimiento Deportivo y Salud</a:t>
            </a:r>
            <a:br>
              <a:rPr lang="es-ES" sz="3200" smtClean="0"/>
            </a:br>
            <a:r>
              <a:rPr lang="es-ES" sz="3200" i="1" smtClean="0"/>
              <a:t>Curso 2012-2013</a:t>
            </a:r>
          </a:p>
        </p:txBody>
      </p:sp>
      <p:sp>
        <p:nvSpPr>
          <p:cNvPr id="14338" name="4 Subtítulo"/>
          <p:cNvSpPr>
            <a:spLocks noGrp="1"/>
          </p:cNvSpPr>
          <p:nvPr>
            <p:ph type="subTitle" idx="1"/>
          </p:nvPr>
        </p:nvSpPr>
        <p:spPr>
          <a:xfrm>
            <a:off x="1357313" y="3857625"/>
            <a:ext cx="6400800" cy="1571625"/>
          </a:xfrm>
        </p:spPr>
        <p:txBody>
          <a:bodyPr/>
          <a:lstStyle/>
          <a:p>
            <a:r>
              <a:rPr lang="es-ES" sz="4000" smtClean="0">
                <a:solidFill>
                  <a:schemeClr val="tx1"/>
                </a:solidFill>
              </a:rPr>
              <a:t>RECURSOS DE INFORMACIÓN EN DEPORTES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Recursos de información en la red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7777162" cy="3578225"/>
          </a:xfrm>
        </p:spPr>
        <p:txBody>
          <a:bodyPr rtlCol="0">
            <a:normAutofit fontScale="77500" lnSpcReduction="20000"/>
          </a:bodyPr>
          <a:lstStyle/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sz="5100" u="sng" dirty="0" smtClean="0"/>
              <a:t>Portales</a:t>
            </a:r>
            <a:endParaRPr lang="es-ES" sz="5100" b="1" u="sng" dirty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dirty="0"/>
              <a:t>Consejo Superior de Deportes: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Reúne </a:t>
            </a:r>
            <a:r>
              <a:rPr lang="es-ES" dirty="0"/>
              <a:t>recursos relacionados con deporte en España. Incluye o Censo Nacional de  Instalaciones Deportivas y una base de datos de legislación deportiva estatal, autonómica e europea.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dirty="0" err="1"/>
              <a:t>Schorlary</a:t>
            </a:r>
            <a:r>
              <a:rPr lang="en-GB" dirty="0"/>
              <a:t> Sport Sites</a:t>
            </a:r>
            <a:r>
              <a:rPr lang="es-ES" dirty="0"/>
              <a:t> :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err="1" smtClean="0"/>
              <a:t>Inclúe</a:t>
            </a:r>
            <a:r>
              <a:rPr lang="es-ES" dirty="0" smtClean="0"/>
              <a:t> </a:t>
            </a:r>
            <a:r>
              <a:rPr lang="es-ES" dirty="0"/>
              <a:t>archivos y colecciones especiales deportivas, </a:t>
            </a:r>
            <a:r>
              <a:rPr lang="es-ES" dirty="0" err="1"/>
              <a:t>asociaciones,una</a:t>
            </a:r>
            <a:r>
              <a:rPr lang="es-ES" dirty="0"/>
              <a:t> sección sobre los juegos olímpicos etc…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dirty="0" err="1"/>
              <a:t>Sport</a:t>
            </a:r>
            <a:r>
              <a:rPr lang="es-ES" dirty="0"/>
              <a:t> </a:t>
            </a:r>
            <a:r>
              <a:rPr lang="es-ES" dirty="0" err="1"/>
              <a:t>Sciences</a:t>
            </a:r>
            <a:r>
              <a:rPr lang="es-ES" dirty="0"/>
              <a:t>: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Portal </a:t>
            </a:r>
            <a:r>
              <a:rPr lang="es-ES" dirty="0"/>
              <a:t>que reúne una selección de recursos sobre deporte y actividad física. </a:t>
            </a:r>
            <a:r>
              <a:rPr lang="es-ES" dirty="0" err="1"/>
              <a:t>Destac</a:t>
            </a:r>
            <a:r>
              <a:rPr lang="es-ES" dirty="0"/>
              <a:t> la sección “</a:t>
            </a:r>
            <a:r>
              <a:rPr lang="es-ES" dirty="0" err="1"/>
              <a:t>SportDoc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225550"/>
          </a:xfrm>
        </p:spPr>
        <p:txBody>
          <a:bodyPr/>
          <a:lstStyle/>
          <a:p>
            <a:r>
              <a:rPr lang="es-ES" smtClean="0"/>
              <a:t>Otros servicios desde la UMH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850" y="2205038"/>
            <a:ext cx="8135938" cy="3433762"/>
          </a:xfrm>
        </p:spPr>
        <p:txBody>
          <a:bodyPr rtlCol="0">
            <a:normAutofit fontScale="85000" lnSpcReduction="20000"/>
          </a:bodyPr>
          <a:lstStyle/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Conocer el índice de impacto (</a:t>
            </a:r>
            <a:r>
              <a:rPr lang="es-ES" dirty="0" err="1" smtClean="0"/>
              <a:t>Journal</a:t>
            </a:r>
            <a:r>
              <a:rPr lang="es-ES" dirty="0" smtClean="0"/>
              <a:t> </a:t>
            </a:r>
            <a:r>
              <a:rPr lang="es-ES" dirty="0" err="1" smtClean="0"/>
              <a:t>Citation</a:t>
            </a:r>
            <a:r>
              <a:rPr lang="es-ES" dirty="0" smtClean="0"/>
              <a:t> </a:t>
            </a:r>
            <a:r>
              <a:rPr lang="es-ES" dirty="0" err="1" smtClean="0"/>
              <a:t>Index</a:t>
            </a:r>
            <a:r>
              <a:rPr lang="es-ES" dirty="0" smtClean="0"/>
              <a:t>)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Referencias bibliográficas: </a:t>
            </a:r>
            <a:r>
              <a:rPr lang="es-ES" dirty="0" err="1" smtClean="0"/>
              <a:t>Refworks</a:t>
            </a:r>
            <a:r>
              <a:rPr lang="es-ES" dirty="0" smtClean="0"/>
              <a:t>, </a:t>
            </a:r>
            <a:r>
              <a:rPr lang="es-ES" dirty="0" err="1" smtClean="0"/>
              <a:t>Ednote</a:t>
            </a:r>
            <a:r>
              <a:rPr lang="es-ES" smtClean="0"/>
              <a:t>,  </a:t>
            </a:r>
            <a:r>
              <a:rPr lang="es-ES" dirty="0" err="1" smtClean="0"/>
              <a:t>Zotero</a:t>
            </a:r>
            <a:r>
              <a:rPr lang="es-ES" dirty="0" smtClean="0"/>
              <a:t> (libre)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Cómo elaborar un trabajo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Guías y tutoriales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Sesiones personalizadas de todos los recursos de información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Sugerencias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873250"/>
          </a:xfrm>
        </p:spPr>
        <p:txBody>
          <a:bodyPr/>
          <a:lstStyle/>
          <a:p>
            <a:r>
              <a:rPr lang="es-ES" smtClean="0"/>
              <a:t>Gracias por vuestra atención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Biblioteca de la UMH. Campus de Elche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Curso 2012-2013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s-ES" sz="2000" smtClean="0"/>
              <a:t>Master Universitario en Rendimiento Deportivo y Salud</a:t>
            </a:r>
            <a:br>
              <a:rPr lang="es-ES" sz="2000" smtClean="0"/>
            </a:br>
            <a:r>
              <a:rPr lang="es-ES" sz="2000" smtClean="0"/>
              <a:t>UMH. Biblioteca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Acceso remoto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Recursos de información en la UMH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(</a:t>
            </a:r>
            <a:r>
              <a:rPr lang="es-ES" dirty="0" err="1" smtClean="0"/>
              <a:t>Metabuscador</a:t>
            </a:r>
            <a:r>
              <a:rPr lang="es-ES" dirty="0" smtClean="0"/>
              <a:t> – Phoenix, Revistas electrónicas, Bases de datos, Libros-e) </a:t>
            </a:r>
            <a:r>
              <a:rPr lang="es-ES" sz="1800" dirty="0" smtClean="0"/>
              <a:t>(presentaciones individualizadas)</a:t>
            </a: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Recursos de información en la red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(Repositorios, Guías temáticas, Recursos gratuitos, </a:t>
            </a:r>
            <a:r>
              <a:rPr lang="es-ES" dirty="0" err="1" smtClean="0"/>
              <a:t>Zotero</a:t>
            </a:r>
            <a:r>
              <a:rPr lang="es-E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Otros servicios desde la UMH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(</a:t>
            </a:r>
            <a:r>
              <a:rPr lang="es-ES" dirty="0" err="1" smtClean="0"/>
              <a:t>Refworks</a:t>
            </a:r>
            <a:r>
              <a:rPr lang="es-ES" dirty="0" smtClean="0"/>
              <a:t>, </a:t>
            </a:r>
            <a:r>
              <a:rPr lang="es-ES" dirty="0" err="1" smtClean="0"/>
              <a:t>Ednote</a:t>
            </a:r>
            <a:r>
              <a:rPr lang="es-E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(Tutoriales / Guías)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(Índices de impacto)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500063"/>
            <a:ext cx="8382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1000125" y="0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Acceso remoto a los recursos electrónicos</a:t>
            </a:r>
          </a:p>
        </p:txBody>
      </p:sp>
      <p:sp>
        <p:nvSpPr>
          <p:cNvPr id="4" name="3 Elipse"/>
          <p:cNvSpPr/>
          <p:nvPr/>
        </p:nvSpPr>
        <p:spPr>
          <a:xfrm>
            <a:off x="2071688" y="2714625"/>
            <a:ext cx="185737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rot="16200000" flipH="1">
            <a:off x="964406" y="892969"/>
            <a:ext cx="2357438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8643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CuadroTexto"/>
          <p:cNvSpPr txBox="1">
            <a:spLocks noChangeArrowheads="1"/>
          </p:cNvSpPr>
          <p:nvPr/>
        </p:nvSpPr>
        <p:spPr bwMode="auto">
          <a:xfrm>
            <a:off x="428625" y="4286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Pinchar en el acceso que nos corresponda y seguir las instrucciones. Debemos recordar  que nuestra clave de acceso será el DNI y la contraseña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815262" cy="6223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42938" y="2420938"/>
            <a:ext cx="7815262" cy="3954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Acceso remoto a los recursos suscritos por la UMH desde la página de Biblioteca, en biblioteca digital</a:t>
            </a:r>
            <a:endParaRPr lang="es-E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2804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derecha"/>
          <p:cNvSpPr/>
          <p:nvPr/>
        </p:nvSpPr>
        <p:spPr>
          <a:xfrm>
            <a:off x="179388" y="4581525"/>
            <a:ext cx="10795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s-ES" smtClean="0"/>
              <a:t>Acceso remoto: enlaces</a:t>
            </a:r>
          </a:p>
        </p:txBody>
      </p:sp>
      <p:sp>
        <p:nvSpPr>
          <p:cNvPr id="19458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Por medio de Proxy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Enlaces a plataformas concretas</a:t>
            </a:r>
            <a:endParaRPr lang="es-ES" dirty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57438"/>
            <a:ext cx="4040188" cy="3714750"/>
          </a:xfrm>
        </p:spPr>
      </p:pic>
      <p:pic>
        <p:nvPicPr>
          <p:cNvPr id="1946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357438"/>
            <a:ext cx="4041775" cy="36433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Recursos de información en la red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288" y="1700213"/>
            <a:ext cx="8137525" cy="39385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/>
              <a:t>Desde la Biblioteca de la UMH podemos acceder </a:t>
            </a:r>
            <a:r>
              <a:rPr lang="es-ES" dirty="0" smtClean="0"/>
              <a:t>a: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err="1" smtClean="0"/>
              <a:t>Dialnet</a:t>
            </a:r>
            <a:r>
              <a:rPr lang="es-ES" dirty="0" smtClean="0"/>
              <a:t> (portal de recursos en español </a:t>
            </a:r>
            <a:r>
              <a:rPr lang="es-ES" dirty="0" err="1" smtClean="0"/>
              <a:t>multidisplinar</a:t>
            </a:r>
            <a:r>
              <a:rPr lang="es-ES" dirty="0" smtClean="0"/>
              <a:t>)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MEDES (referencias de medicina en español)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err="1" smtClean="0"/>
              <a:t>MediBooks</a:t>
            </a:r>
            <a:r>
              <a:rPr lang="es-ES" dirty="0" smtClean="0"/>
              <a:t> (buscador de bibliografía médica)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PUBMED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RECOLECTA (repositorio)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TESEO (tesis)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3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Recursos de información en la red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7920037" cy="4010025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También podemos acceder a: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Guías temáticas: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* Guía </a:t>
            </a:r>
            <a:r>
              <a:rPr lang="es-ES" dirty="0"/>
              <a:t>de la actividad física y deportes. Universidad Autónoma de </a:t>
            </a:r>
            <a:r>
              <a:rPr lang="es-ES" dirty="0" smtClean="0"/>
              <a:t>Madrid</a:t>
            </a:r>
            <a:endParaRPr lang="es-ES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* Guía </a:t>
            </a:r>
            <a:r>
              <a:rPr lang="es-ES" dirty="0"/>
              <a:t>temática de actividad física y deporte. Universidad de Alcalá de </a:t>
            </a:r>
            <a:r>
              <a:rPr lang="es-ES" dirty="0" smtClean="0"/>
              <a:t>Henares</a:t>
            </a:r>
            <a:endParaRPr lang="es-ES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* Ciencia </a:t>
            </a:r>
            <a:r>
              <a:rPr lang="es-ES" dirty="0"/>
              <a:t>de la actividad física y el deporte. Universidad de León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Deportes</a:t>
            </a:r>
            <a:r>
              <a:rPr lang="es-ES" dirty="0"/>
              <a:t>. Universidad de </a:t>
            </a:r>
            <a:r>
              <a:rPr lang="es-ES" dirty="0" smtClean="0"/>
              <a:t>Alicante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s-ES" dirty="0" smtClean="0"/>
              <a:t>Otros Repositorios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* TDX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* RECOLECTA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Recursos de información en la red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0113" y="1700213"/>
            <a:ext cx="6872287" cy="3938587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l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sz="3800" u="sng" dirty="0" smtClean="0"/>
              <a:t>Revistas</a:t>
            </a:r>
            <a:endParaRPr lang="es-ES" u="sng" dirty="0" smtClean="0"/>
          </a:p>
          <a:p>
            <a:pPr marL="457200" indent="-457200" algn="l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es-ES" dirty="0" smtClean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Revista </a:t>
            </a:r>
            <a:r>
              <a:rPr lang="es-ES" dirty="0"/>
              <a:t>Internacional de Ciencias del Deporte.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INDEREF. Revista de Educación Física.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Lecturas: Educación Física y Deportes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Revista Internacional de Medicina y Ciencias de la Actividad Física y del Deporte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err="1"/>
              <a:t>Wanceulen</a:t>
            </a:r>
            <a:r>
              <a:rPr lang="es-ES" dirty="0"/>
              <a:t> E.F. Digital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Ciencia y Deporte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376</Words>
  <Application>Microsoft Office PowerPoint</Application>
  <PresentationFormat>Presentación en pantalla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Arial</vt:lpstr>
      <vt:lpstr>Wingdings</vt:lpstr>
      <vt:lpstr>Tema de Office</vt:lpstr>
      <vt:lpstr>Master Universitario en Rendimiento Deportivo y Salud Curso 2012-2013</vt:lpstr>
      <vt:lpstr>Master Universitario en Rendimiento Deportivo y Salud UMH. Biblioteca</vt:lpstr>
      <vt:lpstr>Diapositiva 3</vt:lpstr>
      <vt:lpstr>Diapositiva 4</vt:lpstr>
      <vt:lpstr> </vt:lpstr>
      <vt:lpstr>Acceso remoto: enlaces</vt:lpstr>
      <vt:lpstr>Recursos de información en la red</vt:lpstr>
      <vt:lpstr>Recursos de información en la red</vt:lpstr>
      <vt:lpstr>Recursos de información en la red</vt:lpstr>
      <vt:lpstr>Recursos de información en la red</vt:lpstr>
      <vt:lpstr>Otros servicios desde la UMH</vt:lpstr>
      <vt:lpstr>Gracias por vuestra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MÁSTER UNIVERSITARIO EN RENDIMIENTO DEPORTIVO Y SALUD</dc:title>
  <dc:creator>Juan</dc:creator>
  <cp:lastModifiedBy>mp.sanchez</cp:lastModifiedBy>
  <cp:revision>20</cp:revision>
  <dcterms:created xsi:type="dcterms:W3CDTF">2012-10-14T22:12:53Z</dcterms:created>
  <dcterms:modified xsi:type="dcterms:W3CDTF">2014-05-13T14:38:28Z</dcterms:modified>
</cp:coreProperties>
</file>